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9144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 autoAdjust="0"/>
    <p:restoredTop sz="94660"/>
  </p:normalViewPr>
  <p:slideViewPr>
    <p:cSldViewPr>
      <p:cViewPr varScale="1">
        <p:scale>
          <a:sx n="91" d="100"/>
          <a:sy n="91" d="100"/>
        </p:scale>
        <p:origin x="-786" y="-108"/>
      </p:cViewPr>
      <p:guideLst>
        <p:guide orient="horz" pos="162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864833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8673855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60735"/>
            <a:ext cx="2057400" cy="343257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735"/>
            <a:ext cx="6019800" cy="343257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546585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6513398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9902290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38214"/>
            <a:ext cx="4038600" cy="265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38214"/>
            <a:ext cx="4038600" cy="265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2740895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151336"/>
            <a:ext cx="4041775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5689707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5185530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2550567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3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9821860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8301314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2F88D-68F2-47D9-8731-DDEAEE1B4C45}" type="datetimeFigureOut">
              <a:rPr lang="es-AR" smtClean="0"/>
              <a:t>13/12/2019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7061-F4EE-418C-941E-CC8938A85A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56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7" name="Picture 3" descr="C:\Users\Oswald\AppData\Local\Temp\Rar$DR78.376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E:\Downloads\Bocanegra Baker Co.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540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218" name="Picture 2" descr="C:\Users\Oswald\AppData\Local\Temp\Rar$DR61.016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4323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42" name="Picture 2" descr="C:\Users\Oswald\AppData\Local\Temp\Rar$DR96.017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952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1266" name="Picture 2" descr="C:\Users\Oswald\AppData\Local\Temp\Rar$DR94.016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082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2290" name="Picture 2" descr="C:\Users\Oswald\AppData\Local\Temp\Rar$DR79.016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7179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3314" name="Picture 2" descr="C:\Users\Oswald\AppData\Local\Temp\Rar$DR64.016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896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4338" name="Picture 2" descr="C:\Users\Oswald\AppData\Local\Temp\Rar$DR81.016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5076056" y="1923678"/>
            <a:ext cx="172819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82820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5362" name="Picture 2" descr="C:\Users\Oswald\AppData\Local\Temp\Rar$DR84.016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55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6386" name="Picture 2" descr="C:\Users\Oswald\AppData\Local\Temp\Rar$DR29.016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726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69073" cy="5143500"/>
          </a:xfrm>
        </p:spPr>
      </p:pic>
    </p:spTree>
    <p:extLst>
      <p:ext uri="{BB962C8B-B14F-4D97-AF65-F5344CB8AC3E}">
        <p14:creationId xmlns:p14="http://schemas.microsoft.com/office/powerpoint/2010/main" val="300136412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 descr="C:\Users\Oswald\AppData\Local\Temp\Rar$DR78.377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Oswald\AppData\Local\Temp\Rar$DR04.016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902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4" name="Picture 2" descr="C:\Users\Oswald\AppData\Local\Temp\Rar$DR73.376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swald\AppData\Local\Temp\Rar$DR59.016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319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8" name="Picture 2" descr="C:\Users\Oswald\AppData\Local\Temp\Rar$DR89.376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Oswald\AppData\Local\Temp\Rar$DR96.016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swald\AppData\Local\Temp\Rar$DR67.016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724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122" name="Picture 2" descr="C:\Users\Oswald\AppData\Local\Temp\Rar$DR41.376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swald\AppData\Local\Temp\Rar$DR44.376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Oswald\AppData\Local\Temp\Rar$DR55.016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458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146" name="Picture 2" descr="C:\Users\Oswald\AppData\Local\Temp\Rar$DR72.376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Oswald\AppData\Local\Temp\Rar$DR93.016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516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170" name="Picture 2" descr="C:\Users\Oswald\AppData\Local\Temp\Rar$DR75.376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Oswald\AppData\Local\Temp\Rar$DR93.017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452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8194" name="Picture 2" descr="C:\Users\Oswald\AppData\Local\Temp\Rar$DR77.376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Oswald\AppData\Local\Temp\Rar$DR43.016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3297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8194" name="Picture 2" descr="C:\Users\Oswald\AppData\Local\Temp\Rar$DR20.016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0572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0</Words>
  <Application>Microsoft Office PowerPoint</Application>
  <PresentationFormat>Presentación en pantalla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CO_Quinteros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7</cp:revision>
  <dcterms:created xsi:type="dcterms:W3CDTF">2019-12-04T22:09:23Z</dcterms:created>
  <dcterms:modified xsi:type="dcterms:W3CDTF">2019-12-13T22:53:33Z</dcterms:modified>
</cp:coreProperties>
</file>